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3124775" cy="439261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835">
          <p15:clr>
            <a:srgbClr val="A4A3A4"/>
          </p15:clr>
        </p15:guide>
        <p15:guide id="2" pos="10433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Yph3sMkeWB6H4Z4SH6SWrbLZG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164" y="128"/>
      </p:cViewPr>
      <p:guideLst>
        <p:guide orient="horz" pos="13835"/>
        <p:guide pos="104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36775" y="685800"/>
            <a:ext cx="25844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5703598" y="7493516"/>
            <a:ext cx="17442074" cy="31985764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2280" y="3416479"/>
            <a:ext cx="22295875" cy="20010797"/>
          </a:xfrm>
        </p:spPr>
        <p:txBody>
          <a:bodyPr anchor="b">
            <a:normAutofit/>
          </a:bodyPr>
          <a:lstStyle>
            <a:lvl1pPr algn="l">
              <a:defRPr sz="15939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2278" y="24620330"/>
            <a:ext cx="17947115" cy="12255927"/>
          </a:xfrm>
        </p:spPr>
        <p:txBody>
          <a:bodyPr anchor="t">
            <a:normAutofit/>
          </a:bodyPr>
          <a:lstStyle>
            <a:lvl1pPr marL="0" indent="0" algn="l">
              <a:buNone/>
              <a:defRPr sz="7245">
                <a:solidFill>
                  <a:schemeClr val="bg2">
                    <a:lumMod val="75000"/>
                  </a:schemeClr>
                </a:solidFill>
              </a:defRPr>
            </a:lvl1pPr>
            <a:lvl2pPr marL="1656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12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68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25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81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937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93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250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5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80" y="28796015"/>
            <a:ext cx="23745461" cy="97613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932279" y="3416477"/>
            <a:ext cx="29260218" cy="2001079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5796"/>
            </a:lvl1pPr>
            <a:lvl2pPr marL="1656253" indent="0">
              <a:buNone/>
              <a:defRPr sz="5796"/>
            </a:lvl2pPr>
            <a:lvl3pPr marL="3312505" indent="0">
              <a:buNone/>
              <a:defRPr sz="5796"/>
            </a:lvl3pPr>
            <a:lvl4pPr marL="4968758" indent="0">
              <a:buNone/>
              <a:defRPr sz="5796"/>
            </a:lvl4pPr>
            <a:lvl5pPr marL="6625011" indent="0">
              <a:buNone/>
              <a:defRPr sz="5796"/>
            </a:lvl5pPr>
            <a:lvl6pPr marL="8281264" indent="0">
              <a:buNone/>
              <a:defRPr sz="5796"/>
            </a:lvl6pPr>
            <a:lvl7pPr marL="9937516" indent="0">
              <a:buNone/>
              <a:defRPr sz="5796"/>
            </a:lvl7pPr>
            <a:lvl8pPr marL="11593769" indent="0">
              <a:buNone/>
              <a:defRPr sz="5796"/>
            </a:lvl8pPr>
            <a:lvl9pPr marL="13250022" indent="0">
              <a:buNone/>
              <a:defRPr sz="579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760405" y="24620324"/>
            <a:ext cx="26377131" cy="2928408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5796"/>
            </a:lvl1pPr>
            <a:lvl2pPr marL="1656253" indent="0">
              <a:buFontTx/>
              <a:buNone/>
              <a:defRPr/>
            </a:lvl2pPr>
            <a:lvl3pPr marL="3312505" indent="0">
              <a:buFontTx/>
              <a:buNone/>
              <a:defRPr/>
            </a:lvl3pPr>
            <a:lvl4pPr marL="4968758" indent="0">
              <a:buFontTx/>
              <a:buNone/>
              <a:defRPr/>
            </a:lvl4pPr>
            <a:lvl5pPr marL="6625011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5126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79" y="3416476"/>
            <a:ext cx="29260218" cy="18546586"/>
          </a:xfrm>
        </p:spPr>
        <p:txBody>
          <a:bodyPr anchor="ctr">
            <a:normAutofit/>
          </a:bodyPr>
          <a:lstStyle>
            <a:lvl1pPr algn="l">
              <a:defRPr sz="10143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279" y="26355675"/>
            <a:ext cx="23124860" cy="12201701"/>
          </a:xfrm>
        </p:spPr>
        <p:txBody>
          <a:bodyPr anchor="ctr">
            <a:normAutofit/>
          </a:bodyPr>
          <a:lstStyle>
            <a:lvl1pPr marL="0" indent="0" algn="l">
              <a:buNone/>
              <a:defRPr sz="6521">
                <a:solidFill>
                  <a:schemeClr val="bg2">
                    <a:lumMod val="75000"/>
                  </a:schemeClr>
                </a:solidFill>
              </a:defRPr>
            </a:lvl1pPr>
            <a:lvl2pPr marL="1656253" indent="0">
              <a:buNone/>
              <a:defRPr sz="6521">
                <a:solidFill>
                  <a:schemeClr val="tx1">
                    <a:tint val="75000"/>
                  </a:schemeClr>
                </a:solidFill>
              </a:defRPr>
            </a:lvl2pPr>
            <a:lvl3pPr marL="3312505" indent="0">
              <a:buNone/>
              <a:defRPr sz="5796">
                <a:solidFill>
                  <a:schemeClr val="tx1">
                    <a:tint val="75000"/>
                  </a:schemeClr>
                </a:solidFill>
              </a:defRPr>
            </a:lvl3pPr>
            <a:lvl4pPr marL="4968758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4pPr>
            <a:lvl5pPr marL="6625011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5pPr>
            <a:lvl6pPr marL="8281264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6pPr>
            <a:lvl7pPr marL="9937516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7pPr>
            <a:lvl8pPr marL="11593769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8pPr>
            <a:lvl9pPr marL="13250022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9945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946" y="3416476"/>
            <a:ext cx="24850055" cy="18546586"/>
          </a:xfrm>
        </p:spPr>
        <p:txBody>
          <a:bodyPr anchor="ctr">
            <a:normAutofit/>
          </a:bodyPr>
          <a:lstStyle>
            <a:lvl1pPr algn="l">
              <a:defRPr sz="10143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64559" y="21963062"/>
            <a:ext cx="23193381" cy="3091098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1656253" indent="0">
              <a:buFontTx/>
              <a:buNone/>
              <a:defRPr/>
            </a:lvl2pPr>
            <a:lvl3pPr marL="3312505" indent="0">
              <a:buFontTx/>
              <a:buNone/>
              <a:defRPr/>
            </a:lvl3pPr>
            <a:lvl4pPr marL="4968758" indent="0">
              <a:buFontTx/>
              <a:buNone/>
              <a:defRPr/>
            </a:lvl4pPr>
            <a:lvl5pPr marL="6625011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280" y="27548751"/>
            <a:ext cx="23120546" cy="11008625"/>
          </a:xfrm>
        </p:spPr>
        <p:txBody>
          <a:bodyPr anchor="ctr">
            <a:normAutofit/>
          </a:bodyPr>
          <a:lstStyle>
            <a:lvl1pPr marL="0" indent="0" algn="l">
              <a:buNone/>
              <a:defRPr sz="7245">
                <a:solidFill>
                  <a:schemeClr val="bg2">
                    <a:lumMod val="75000"/>
                  </a:schemeClr>
                </a:solidFill>
              </a:defRPr>
            </a:lvl1pPr>
            <a:lvl2pPr marL="1656253" indent="0">
              <a:buNone/>
              <a:defRPr sz="6521">
                <a:solidFill>
                  <a:schemeClr val="tx1">
                    <a:tint val="75000"/>
                  </a:schemeClr>
                </a:solidFill>
              </a:defRPr>
            </a:lvl2pPr>
            <a:lvl3pPr marL="3312505" indent="0">
              <a:buNone/>
              <a:defRPr sz="5796">
                <a:solidFill>
                  <a:schemeClr val="tx1">
                    <a:tint val="75000"/>
                  </a:schemeClr>
                </a:solidFill>
              </a:defRPr>
            </a:lvl3pPr>
            <a:lvl4pPr marL="4968758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4pPr>
            <a:lvl5pPr marL="6625011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5pPr>
            <a:lvl6pPr marL="8281264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6pPr>
            <a:lvl7pPr marL="9937516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7pPr>
            <a:lvl8pPr marL="11593769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8pPr>
            <a:lvl9pPr marL="13250022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28121" y="4551613"/>
            <a:ext cx="1656670" cy="3745544"/>
          </a:xfrm>
          <a:prstGeom prst="rect">
            <a:avLst/>
          </a:prstGeom>
        </p:spPr>
        <p:txBody>
          <a:bodyPr vert="horz" lIns="331248" tIns="165624" rIns="331248" bIns="165624" rtlCol="0" anchor="ctr">
            <a:noAutofit/>
          </a:bodyPr>
          <a:lstStyle/>
          <a:p>
            <a:pPr lvl="0"/>
            <a:r>
              <a:rPr lang="en-US" sz="28981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880021" y="17733146"/>
            <a:ext cx="1656670" cy="3745544"/>
          </a:xfrm>
          <a:prstGeom prst="rect">
            <a:avLst/>
          </a:prstGeom>
        </p:spPr>
        <p:txBody>
          <a:bodyPr vert="horz" lIns="331248" tIns="165624" rIns="331248" bIns="165624" rtlCol="0" anchor="ctr">
            <a:noAutofit/>
          </a:bodyPr>
          <a:lstStyle/>
          <a:p>
            <a:pPr lvl="0" algn="r"/>
            <a:r>
              <a:rPr lang="en-US" sz="28981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810686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80" y="21963063"/>
            <a:ext cx="23120546" cy="10872004"/>
          </a:xfrm>
        </p:spPr>
        <p:txBody>
          <a:bodyPr anchor="b">
            <a:normAutofit/>
          </a:bodyPr>
          <a:lstStyle>
            <a:lvl1pPr algn="l">
              <a:defRPr sz="10143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279" y="32877215"/>
            <a:ext cx="23124860" cy="5680158"/>
          </a:xfrm>
        </p:spPr>
        <p:txBody>
          <a:bodyPr anchor="t">
            <a:normAutofit/>
          </a:bodyPr>
          <a:lstStyle>
            <a:lvl1pPr marL="0" indent="0" algn="l">
              <a:buNone/>
              <a:defRPr sz="6521">
                <a:solidFill>
                  <a:schemeClr val="bg2">
                    <a:lumMod val="75000"/>
                  </a:schemeClr>
                </a:solidFill>
              </a:defRPr>
            </a:lvl1pPr>
            <a:lvl2pPr marL="1656253" indent="0">
              <a:buNone/>
              <a:defRPr sz="6521">
                <a:solidFill>
                  <a:schemeClr val="tx1">
                    <a:tint val="75000"/>
                  </a:schemeClr>
                </a:solidFill>
              </a:defRPr>
            </a:lvl2pPr>
            <a:lvl3pPr marL="3312505" indent="0">
              <a:buNone/>
              <a:defRPr sz="5796">
                <a:solidFill>
                  <a:schemeClr val="tx1">
                    <a:tint val="75000"/>
                  </a:schemeClr>
                </a:solidFill>
              </a:defRPr>
            </a:lvl3pPr>
            <a:lvl4pPr marL="4968758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4pPr>
            <a:lvl5pPr marL="6625011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5pPr>
            <a:lvl6pPr marL="8281264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6pPr>
            <a:lvl7pPr marL="9937516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7pPr>
            <a:lvl8pPr marL="11593769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8pPr>
            <a:lvl9pPr marL="13250022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029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948" y="3416476"/>
            <a:ext cx="24850051" cy="18546586"/>
          </a:xfrm>
        </p:spPr>
        <p:txBody>
          <a:bodyPr anchor="ctr">
            <a:normAutofit/>
          </a:bodyPr>
          <a:lstStyle>
            <a:lvl1pPr algn="l">
              <a:defRPr sz="10143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32280" y="24891471"/>
            <a:ext cx="23120546" cy="672448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724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279" y="31724424"/>
            <a:ext cx="23120542" cy="6832953"/>
          </a:xfrm>
        </p:spPr>
        <p:txBody>
          <a:bodyPr anchor="t">
            <a:normAutofit/>
          </a:bodyPr>
          <a:lstStyle>
            <a:lvl1pPr marL="0" indent="0" algn="l">
              <a:buNone/>
              <a:defRPr sz="6521">
                <a:solidFill>
                  <a:schemeClr val="bg2">
                    <a:lumMod val="75000"/>
                  </a:schemeClr>
                </a:solidFill>
              </a:defRPr>
            </a:lvl1pPr>
            <a:lvl2pPr marL="1656253" indent="0">
              <a:buNone/>
              <a:defRPr sz="6521">
                <a:solidFill>
                  <a:schemeClr val="tx1">
                    <a:tint val="75000"/>
                  </a:schemeClr>
                </a:solidFill>
              </a:defRPr>
            </a:lvl2pPr>
            <a:lvl3pPr marL="3312505" indent="0">
              <a:buNone/>
              <a:defRPr sz="5796">
                <a:solidFill>
                  <a:schemeClr val="tx1">
                    <a:tint val="75000"/>
                  </a:schemeClr>
                </a:solidFill>
              </a:defRPr>
            </a:lvl3pPr>
            <a:lvl4pPr marL="4968758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4pPr>
            <a:lvl5pPr marL="6625011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5pPr>
            <a:lvl6pPr marL="8281264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6pPr>
            <a:lvl7pPr marL="9937516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7pPr>
            <a:lvl8pPr marL="11593769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8pPr>
            <a:lvl9pPr marL="13250022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28121" y="4551613"/>
            <a:ext cx="1656670" cy="3745544"/>
          </a:xfrm>
          <a:prstGeom prst="rect">
            <a:avLst/>
          </a:prstGeom>
        </p:spPr>
        <p:txBody>
          <a:bodyPr vert="horz" lIns="331248" tIns="165624" rIns="331248" bIns="165624" rtlCol="0" anchor="ctr">
            <a:noAutofit/>
          </a:bodyPr>
          <a:lstStyle/>
          <a:p>
            <a:pPr lvl="0"/>
            <a:r>
              <a:rPr lang="en-US" sz="28981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880021" y="17733146"/>
            <a:ext cx="1656670" cy="3745544"/>
          </a:xfrm>
          <a:prstGeom prst="rect">
            <a:avLst/>
          </a:prstGeom>
        </p:spPr>
        <p:txBody>
          <a:bodyPr vert="horz" lIns="331248" tIns="165624" rIns="331248" bIns="165624" rtlCol="0" anchor="ctr">
            <a:noAutofit/>
          </a:bodyPr>
          <a:lstStyle/>
          <a:p>
            <a:pPr lvl="0" algn="r"/>
            <a:r>
              <a:rPr lang="en-US" sz="28981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164692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78" y="3416476"/>
            <a:ext cx="27262219" cy="185465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10143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32280" y="25162624"/>
            <a:ext cx="23120546" cy="536874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724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279" y="30531382"/>
            <a:ext cx="23120542" cy="8025997"/>
          </a:xfrm>
        </p:spPr>
        <p:txBody>
          <a:bodyPr anchor="t">
            <a:normAutofit/>
          </a:bodyPr>
          <a:lstStyle>
            <a:lvl1pPr marL="0" indent="0" algn="l">
              <a:buNone/>
              <a:defRPr sz="6521">
                <a:solidFill>
                  <a:schemeClr val="bg2">
                    <a:lumMod val="75000"/>
                  </a:schemeClr>
                </a:solidFill>
              </a:defRPr>
            </a:lvl1pPr>
            <a:lvl2pPr marL="1656253" indent="0">
              <a:buNone/>
              <a:defRPr sz="6521">
                <a:solidFill>
                  <a:schemeClr val="tx1">
                    <a:tint val="75000"/>
                  </a:schemeClr>
                </a:solidFill>
              </a:defRPr>
            </a:lvl2pPr>
            <a:lvl3pPr marL="3312505" indent="0">
              <a:buNone/>
              <a:defRPr sz="5796">
                <a:solidFill>
                  <a:schemeClr val="tx1">
                    <a:tint val="75000"/>
                  </a:schemeClr>
                </a:solidFill>
              </a:defRPr>
            </a:lvl3pPr>
            <a:lvl4pPr marL="4968758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4pPr>
            <a:lvl5pPr marL="6625011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5pPr>
            <a:lvl6pPr marL="8281264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6pPr>
            <a:lvl7pPr marL="9937516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7pPr>
            <a:lvl8pPr marL="11593769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8pPr>
            <a:lvl9pPr marL="13250022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6555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80" y="28796015"/>
            <a:ext cx="23745461" cy="9761361"/>
          </a:xfrm>
        </p:spPr>
        <p:txBody>
          <a:bodyPr>
            <a:normAutofit/>
          </a:bodyPr>
          <a:lstStyle>
            <a:lvl1pPr algn="l">
              <a:defRPr sz="1014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2280" y="3416483"/>
            <a:ext cx="23745461" cy="24132275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89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787262" y="3416477"/>
            <a:ext cx="7405235" cy="28307947"/>
          </a:xfrm>
        </p:spPr>
        <p:txBody>
          <a:bodyPr vert="eaVert">
            <a:normAutofit/>
          </a:bodyPr>
          <a:lstStyle>
            <a:lvl1pPr>
              <a:defRPr sz="1014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2278" y="3416476"/>
            <a:ext cx="21192075" cy="351409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4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80" y="28796015"/>
            <a:ext cx="23745461" cy="97613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280" y="3416476"/>
            <a:ext cx="23745461" cy="24132275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8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79" y="12689766"/>
            <a:ext cx="23193385" cy="14858963"/>
          </a:xfrm>
        </p:spPr>
        <p:txBody>
          <a:bodyPr anchor="b">
            <a:normAutofit/>
          </a:bodyPr>
          <a:lstStyle>
            <a:lvl1pPr algn="l">
              <a:defRPr sz="11592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281" y="28741787"/>
            <a:ext cx="23193381" cy="9815593"/>
          </a:xfrm>
        </p:spPr>
        <p:txBody>
          <a:bodyPr anchor="t">
            <a:normAutofit/>
          </a:bodyPr>
          <a:lstStyle>
            <a:lvl1pPr marL="0" indent="0" algn="l">
              <a:buNone/>
              <a:defRPr sz="6521">
                <a:solidFill>
                  <a:schemeClr val="bg2">
                    <a:lumMod val="75000"/>
                  </a:schemeClr>
                </a:solidFill>
              </a:defRPr>
            </a:lvl1pPr>
            <a:lvl2pPr marL="1656253" indent="0">
              <a:buNone/>
              <a:defRPr sz="6521">
                <a:solidFill>
                  <a:schemeClr val="tx1">
                    <a:tint val="75000"/>
                  </a:schemeClr>
                </a:solidFill>
              </a:defRPr>
            </a:lvl2pPr>
            <a:lvl3pPr marL="3312505" indent="0">
              <a:buNone/>
              <a:defRPr sz="5796">
                <a:solidFill>
                  <a:schemeClr val="tx1">
                    <a:tint val="75000"/>
                  </a:schemeClr>
                </a:solidFill>
              </a:defRPr>
            </a:lvl3pPr>
            <a:lvl4pPr marL="4968758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4pPr>
            <a:lvl5pPr marL="6625011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5pPr>
            <a:lvl6pPr marL="8281264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6pPr>
            <a:lvl7pPr marL="9937516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7pPr>
            <a:lvl8pPr marL="11593769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8pPr>
            <a:lvl9pPr marL="13250022" indent="0">
              <a:buNone/>
              <a:defRPr sz="5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9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80" y="28796015"/>
            <a:ext cx="23745461" cy="9761361"/>
          </a:xfrm>
        </p:spPr>
        <p:txBody>
          <a:bodyPr>
            <a:normAutofit/>
          </a:bodyPr>
          <a:lstStyle>
            <a:lvl1pPr>
              <a:defRPr sz="1159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1932280" y="3416480"/>
            <a:ext cx="14309030" cy="24132256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6889730" y="3416476"/>
            <a:ext cx="14302766" cy="24078024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1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80" y="28796015"/>
            <a:ext cx="23745461" cy="9761361"/>
          </a:xfrm>
        </p:spPr>
        <p:txBody>
          <a:bodyPr>
            <a:normAutofit/>
          </a:bodyPr>
          <a:lstStyle>
            <a:lvl1pPr>
              <a:defRPr sz="1159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0402" y="3416477"/>
            <a:ext cx="13464605" cy="3904544"/>
          </a:xfrm>
        </p:spPr>
        <p:txBody>
          <a:bodyPr anchor="b">
            <a:noAutofit/>
          </a:bodyPr>
          <a:lstStyle>
            <a:lvl1pPr marL="0" indent="0">
              <a:buNone/>
              <a:defRPr sz="8694" b="0" cap="all">
                <a:solidFill>
                  <a:schemeClr val="tx1"/>
                </a:solidFill>
              </a:defRPr>
            </a:lvl1pPr>
            <a:lvl2pPr marL="1656253" indent="0">
              <a:buNone/>
              <a:defRPr sz="7245" b="1"/>
            </a:lvl2pPr>
            <a:lvl3pPr marL="3312505" indent="0">
              <a:buNone/>
              <a:defRPr sz="6521" b="1"/>
            </a:lvl3pPr>
            <a:lvl4pPr marL="4968758" indent="0">
              <a:buNone/>
              <a:defRPr sz="5796" b="1"/>
            </a:lvl4pPr>
            <a:lvl5pPr marL="6625011" indent="0">
              <a:buNone/>
              <a:defRPr sz="5796" b="1"/>
            </a:lvl5pPr>
            <a:lvl6pPr marL="8281264" indent="0">
              <a:buNone/>
              <a:defRPr sz="5796" b="1"/>
            </a:lvl6pPr>
            <a:lvl7pPr marL="9937516" indent="0">
              <a:buNone/>
              <a:defRPr sz="5796" b="1"/>
            </a:lvl7pPr>
            <a:lvl8pPr marL="11593769" indent="0">
              <a:buNone/>
              <a:defRPr sz="5796" b="1"/>
            </a:lvl8pPr>
            <a:lvl9pPr marL="13250022" indent="0">
              <a:buNone/>
              <a:defRPr sz="579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2277" y="7321024"/>
            <a:ext cx="14292728" cy="20227712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587634" y="3630010"/>
            <a:ext cx="13635536" cy="3691011"/>
          </a:xfrm>
        </p:spPr>
        <p:txBody>
          <a:bodyPr anchor="b">
            <a:noAutofit/>
          </a:bodyPr>
          <a:lstStyle>
            <a:lvl1pPr marL="0" indent="0">
              <a:buNone/>
              <a:defRPr sz="8694" b="0" cap="all">
                <a:solidFill>
                  <a:schemeClr val="tx1"/>
                </a:solidFill>
              </a:defRPr>
            </a:lvl1pPr>
            <a:lvl2pPr marL="1656253" indent="0">
              <a:buNone/>
              <a:defRPr sz="7245" b="1"/>
            </a:lvl2pPr>
            <a:lvl3pPr marL="3312505" indent="0">
              <a:buNone/>
              <a:defRPr sz="6521" b="1"/>
            </a:lvl3pPr>
            <a:lvl4pPr marL="4968758" indent="0">
              <a:buNone/>
              <a:defRPr sz="5796" b="1"/>
            </a:lvl4pPr>
            <a:lvl5pPr marL="6625011" indent="0">
              <a:buNone/>
              <a:defRPr sz="5796" b="1"/>
            </a:lvl5pPr>
            <a:lvl6pPr marL="8281264" indent="0">
              <a:buNone/>
              <a:defRPr sz="5796" b="1"/>
            </a:lvl6pPr>
            <a:lvl7pPr marL="9937516" indent="0">
              <a:buNone/>
              <a:defRPr sz="5796" b="1"/>
            </a:lvl7pPr>
            <a:lvl8pPr marL="11593769" indent="0">
              <a:buNone/>
              <a:defRPr sz="5796" b="1"/>
            </a:lvl8pPr>
            <a:lvl9pPr marL="13250022" indent="0">
              <a:buNone/>
              <a:defRPr sz="579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889732" y="7321021"/>
            <a:ext cx="14333439" cy="20173480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43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80" y="28796015"/>
            <a:ext cx="23745461" cy="9761361"/>
          </a:xfrm>
        </p:spPr>
        <p:txBody>
          <a:bodyPr>
            <a:normAutofit/>
          </a:bodyPr>
          <a:lstStyle>
            <a:lvl1pPr>
              <a:defRPr sz="1159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0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29498" y="3416476"/>
            <a:ext cx="11593671" cy="9761361"/>
          </a:xfrm>
        </p:spPr>
        <p:txBody>
          <a:bodyPr anchor="b">
            <a:normAutofit/>
          </a:bodyPr>
          <a:lstStyle>
            <a:lvl1pPr algn="l">
              <a:defRPr sz="7245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277" y="3416476"/>
            <a:ext cx="16079698" cy="351409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29498" y="14153990"/>
            <a:ext cx="11593671" cy="13394759"/>
          </a:xfrm>
        </p:spPr>
        <p:txBody>
          <a:bodyPr anchor="t">
            <a:normAutofit/>
          </a:bodyPr>
          <a:lstStyle>
            <a:lvl1pPr marL="0" indent="0">
              <a:buNone/>
              <a:defRPr sz="5796"/>
            </a:lvl1pPr>
            <a:lvl2pPr marL="1656253" indent="0">
              <a:buNone/>
              <a:defRPr sz="4347"/>
            </a:lvl2pPr>
            <a:lvl3pPr marL="3312505" indent="0">
              <a:buNone/>
              <a:defRPr sz="3623"/>
            </a:lvl3pPr>
            <a:lvl4pPr marL="4968758" indent="0">
              <a:buNone/>
              <a:defRPr sz="3260"/>
            </a:lvl4pPr>
            <a:lvl5pPr marL="6625011" indent="0">
              <a:buNone/>
              <a:defRPr sz="3260"/>
            </a:lvl5pPr>
            <a:lvl6pPr marL="8281264" indent="0">
              <a:buNone/>
              <a:defRPr sz="3260"/>
            </a:lvl6pPr>
            <a:lvl7pPr marL="9937516" indent="0">
              <a:buNone/>
              <a:defRPr sz="3260"/>
            </a:lvl7pPr>
            <a:lvl8pPr marL="11593769" indent="0">
              <a:buNone/>
              <a:defRPr sz="3260"/>
            </a:lvl8pPr>
            <a:lvl9pPr marL="13250022" indent="0">
              <a:buNone/>
              <a:defRPr sz="326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15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6347" y="9273293"/>
            <a:ext cx="12908150" cy="7321021"/>
          </a:xfrm>
        </p:spPr>
        <p:txBody>
          <a:bodyPr anchor="b">
            <a:normAutofit/>
          </a:bodyPr>
          <a:lstStyle>
            <a:lvl1pPr algn="l">
              <a:defRPr sz="8694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2760398" y="5856816"/>
            <a:ext cx="11885556" cy="3074828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5796"/>
            </a:lvl1pPr>
            <a:lvl2pPr marL="1656253" indent="0">
              <a:buNone/>
              <a:defRPr sz="5796"/>
            </a:lvl2pPr>
            <a:lvl3pPr marL="3312505" indent="0">
              <a:buNone/>
              <a:defRPr sz="5796"/>
            </a:lvl3pPr>
            <a:lvl4pPr marL="4968758" indent="0">
              <a:buNone/>
              <a:defRPr sz="5796"/>
            </a:lvl4pPr>
            <a:lvl5pPr marL="6625011" indent="0">
              <a:buNone/>
              <a:defRPr sz="5796"/>
            </a:lvl5pPr>
            <a:lvl6pPr marL="8281264" indent="0">
              <a:buNone/>
              <a:defRPr sz="5796"/>
            </a:lvl6pPr>
            <a:lvl7pPr marL="9937516" indent="0">
              <a:buNone/>
              <a:defRPr sz="5796"/>
            </a:lvl7pPr>
            <a:lvl8pPr marL="11593769" indent="0">
              <a:buNone/>
              <a:defRPr sz="5796"/>
            </a:lvl8pPr>
            <a:lvl9pPr marL="13250022" indent="0">
              <a:buNone/>
              <a:defRPr sz="579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87172" y="17570450"/>
            <a:ext cx="12911645" cy="13340527"/>
          </a:xfrm>
        </p:spPr>
        <p:txBody>
          <a:bodyPr anchor="t">
            <a:normAutofit/>
          </a:bodyPr>
          <a:lstStyle>
            <a:lvl1pPr marL="0" indent="0">
              <a:buNone/>
              <a:defRPr sz="6521"/>
            </a:lvl1pPr>
            <a:lvl2pPr marL="1656253" indent="0">
              <a:buNone/>
              <a:defRPr sz="4347"/>
            </a:lvl2pPr>
            <a:lvl3pPr marL="3312505" indent="0">
              <a:buNone/>
              <a:defRPr sz="3623"/>
            </a:lvl3pPr>
            <a:lvl4pPr marL="4968758" indent="0">
              <a:buNone/>
              <a:defRPr sz="3260"/>
            </a:lvl4pPr>
            <a:lvl5pPr marL="6625011" indent="0">
              <a:buNone/>
              <a:defRPr sz="3260"/>
            </a:lvl5pPr>
            <a:lvl6pPr marL="8281264" indent="0">
              <a:buNone/>
              <a:defRPr sz="3260"/>
            </a:lvl6pPr>
            <a:lvl7pPr marL="9937516" indent="0">
              <a:buNone/>
              <a:defRPr sz="3260"/>
            </a:lvl7pPr>
            <a:lvl8pPr marL="11593769" indent="0">
              <a:buNone/>
              <a:defRPr sz="3260"/>
            </a:lvl8pPr>
            <a:lvl9pPr marL="13250022" indent="0">
              <a:buNone/>
              <a:defRPr sz="326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2278" y="39533516"/>
            <a:ext cx="21053374" cy="2338659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2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4164984" y="24945706"/>
            <a:ext cx="8949398" cy="17028150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2280" y="28796015"/>
            <a:ext cx="23745461" cy="976136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280" y="3416483"/>
            <a:ext cx="23745461" cy="24132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916580" y="39533535"/>
            <a:ext cx="4348761" cy="233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362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2278" y="39533516"/>
            <a:ext cx="21053374" cy="233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362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63400" y="35730671"/>
            <a:ext cx="3104205" cy="42909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14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638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1656253" rtl="0" eaLnBrk="1" latinLnBrk="0" hangingPunct="1">
        <a:spcBef>
          <a:spcPct val="0"/>
        </a:spcBef>
        <a:buNone/>
        <a:defRPr sz="11592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035158" indent="-1035158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724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2691411" indent="-1035158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52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4347663" indent="-1035158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5796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5589853" indent="-621095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507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7246106" indent="-621095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507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9109390" indent="-828126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507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10765643" indent="-828126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507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12421895" indent="-828126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507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14078148" indent="-828126" algn="l" defTabSz="1656253" rtl="0" eaLnBrk="1" latinLnBrk="0" hangingPunct="1">
        <a:spcBef>
          <a:spcPct val="20000"/>
        </a:spcBef>
        <a:spcAft>
          <a:spcPts val="217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507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1pPr>
      <a:lvl2pPr marL="1656253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2pPr>
      <a:lvl3pPr marL="3312505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3pPr>
      <a:lvl4pPr marL="4968758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4pPr>
      <a:lvl5pPr marL="6625011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5pPr>
      <a:lvl6pPr marL="8281264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6pPr>
      <a:lvl7pPr marL="9937516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7pPr>
      <a:lvl8pPr marL="11593769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8pPr>
      <a:lvl9pPr marL="13250022" algn="l" defTabSz="1656253" rtl="0" eaLnBrk="1" latinLnBrk="0" hangingPunct="1">
        <a:defRPr sz="65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93;p1">
            <a:extLst>
              <a:ext uri="{FF2B5EF4-FFF2-40B4-BE49-F238E27FC236}">
                <a16:creationId xmlns:a16="http://schemas.microsoft.com/office/drawing/2014/main" id="{119F59CD-87C2-43C7-9311-54816F901907}"/>
              </a:ext>
            </a:extLst>
          </p:cNvPr>
          <p:cNvSpPr/>
          <p:nvPr/>
        </p:nvSpPr>
        <p:spPr>
          <a:xfrm>
            <a:off x="0" y="28331"/>
            <a:ext cx="33124775" cy="6151257"/>
          </a:xfrm>
          <a:prstGeom prst="roundRect">
            <a:avLst>
              <a:gd name="adj" fmla="val 9294"/>
            </a:avLst>
          </a:prstGeom>
          <a:solidFill>
            <a:schemeClr val="bg2">
              <a:lumMod val="60000"/>
              <a:lumOff val="40000"/>
            </a:schemeClr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8000" b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      </a:t>
            </a:r>
            <a:r>
              <a:rPr lang="en-US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2nd National Conference on Intelligent Energy </a:t>
            </a:r>
          </a:p>
          <a:p>
            <a:pPr lvl="0" algn="ctr"/>
            <a:r>
              <a:rPr lang="en-US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Management and Control of Renewable Energy Systems (NCIEMCRES 2025)</a:t>
            </a:r>
          </a:p>
          <a:p>
            <a:pPr lvl="0" algn="ctr"/>
            <a:r>
              <a:rPr lang="en-US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19 - 20 N</a:t>
            </a:r>
            <a:r>
              <a:rPr lang="en-US" sz="80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ovember 2025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Bejaia</a:t>
            </a:r>
            <a:r>
              <a:rPr lang="en-US" sz="80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, Algeria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Google Shape;84;p1"/>
          <p:cNvSpPr txBox="1"/>
          <p:nvPr/>
        </p:nvSpPr>
        <p:spPr>
          <a:xfrm>
            <a:off x="12589039" y="-19998333"/>
            <a:ext cx="33124775" cy="5430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0200" tIns="220100" rIns="440200" bIns="2201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UNIVERSITÉ MOULOUD MAMMERI DE TIZI-OUZOU</a:t>
            </a:r>
            <a:endParaRPr sz="7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ⵜⴰⵙⴷⴰⵡⵉⵜ  ⵍⵎⵓⵍⵓⴷ  ⴰⵜ  ⵎⵄⴰⵎⴻⵔ  ⴻⵔ</a:t>
            </a:r>
            <a:endParaRPr sz="7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جامعة مولود معمري تيزي وزو </a:t>
            </a:r>
            <a:endParaRPr sz="32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Faculté de Génie Électrique et Informatique</a:t>
            </a:r>
            <a:endParaRPr sz="7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863053" y="12235431"/>
            <a:ext cx="31223084" cy="4740250"/>
          </a:xfrm>
          <a:prstGeom prst="roundRect">
            <a:avLst>
              <a:gd name="adj" fmla="val 7687"/>
            </a:avLst>
          </a:prstGeom>
          <a:solidFill>
            <a:srgbClr val="F2F2F2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0425" tIns="65200" rIns="130425" bIns="65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Lucida Sans"/>
                <a:cs typeface="Times New Roman" panose="02020603050405020304" pitchFamily="18" charset="0"/>
                <a:sym typeface="Lucida Sans"/>
              </a:rPr>
              <a:t>1 – Abstract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Lucida Sans"/>
              <a:cs typeface="Times New Roman" panose="02020603050405020304" pitchFamily="18" charset="0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Lucida Sans"/>
              <a:cs typeface="Times New Roman" panose="02020603050405020304" pitchFamily="18" charset="0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Lucida Sans"/>
              <a:cs typeface="Times New Roman" panose="02020603050405020304" pitchFamily="18" charset="0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Lucida Sans"/>
              <a:cs typeface="Times New Roman" panose="02020603050405020304" pitchFamily="18" charset="0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Lucida Sans"/>
              <a:cs typeface="Times New Roman" panose="02020603050405020304" pitchFamily="18" charset="0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Lucida Sans"/>
              <a:cs typeface="Times New Roman" panose="02020603050405020304" pitchFamily="18" charset="0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Lucida Sans"/>
              <a:cs typeface="Times New Roman" panose="02020603050405020304" pitchFamily="18" charset="0"/>
              <a:sym typeface="Lucida Sans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109749" y="6835700"/>
            <a:ext cx="30191678" cy="10156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Authors’ First and Last Name (Given Name Family Name)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,  </a:t>
            </a:r>
            <a:r>
              <a:rPr lang="en-US" sz="6000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ffiliation, and Location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032433" y="17354550"/>
            <a:ext cx="14943582" cy="18884554"/>
          </a:xfrm>
          <a:prstGeom prst="roundRect">
            <a:avLst>
              <a:gd name="adj" fmla="val 7687"/>
            </a:avLst>
          </a:prstGeom>
          <a:solidFill>
            <a:srgbClr val="F2F2F2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0425" tIns="65200" rIns="130425" bIns="65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Lucida Sans"/>
                <a:cs typeface="Times New Roman" panose="02020603050405020304" pitchFamily="18" charset="0"/>
                <a:sym typeface="Lucida Sans"/>
              </a:rPr>
              <a:t>2 – Methodology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0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0000CC"/>
                </a:solidFill>
                <a:latin typeface="Lucida Sans"/>
                <a:ea typeface="Lucida Sans"/>
                <a:cs typeface="Lucida Sans"/>
                <a:sym typeface="Lucida Sans"/>
              </a:rPr>
              <a:t>              </a:t>
            </a:r>
            <a:endParaRPr sz="3600" b="0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863053" y="9563011"/>
            <a:ext cx="31223084" cy="2246724"/>
          </a:xfrm>
          <a:prstGeom prst="roundRect">
            <a:avLst>
              <a:gd name="adj" fmla="val 7687"/>
            </a:avLst>
          </a:prstGeom>
          <a:solidFill>
            <a:srgbClr val="F2F2F2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0425" tIns="65200" rIns="130425" bIns="65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Lucida Sans"/>
                <a:cs typeface="Times New Roman" panose="02020603050405020304" pitchFamily="18" charset="0"/>
                <a:sym typeface="Lucida Sans"/>
              </a:rPr>
              <a:t>Title</a:t>
            </a:r>
            <a:r>
              <a:rPr lang="en-US" sz="6600" b="1" i="0" u="none" strike="noStrike" cap="none" dirty="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6869261" y="36617973"/>
            <a:ext cx="14995986" cy="6707377"/>
          </a:xfrm>
          <a:prstGeom prst="roundRect">
            <a:avLst>
              <a:gd name="adj" fmla="val 13588"/>
            </a:avLst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0425" tIns="65200" rIns="130425" bIns="65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Lucida Sans"/>
                <a:cs typeface="Times New Roman" panose="02020603050405020304" pitchFamily="18" charset="0"/>
                <a:sym typeface="Lucida Sans"/>
              </a:rPr>
              <a:t>5 - References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6921665" y="17354550"/>
            <a:ext cx="14943582" cy="18821212"/>
          </a:xfrm>
          <a:prstGeom prst="roundRect">
            <a:avLst>
              <a:gd name="adj" fmla="val 7687"/>
            </a:avLst>
          </a:prstGeom>
          <a:solidFill>
            <a:srgbClr val="F2F2F2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0425" tIns="65200" rIns="130425" bIns="65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Lucida Sans"/>
                <a:cs typeface="Times New Roman" panose="02020603050405020304" pitchFamily="18" charset="0"/>
                <a:sym typeface="Lucida Sans"/>
              </a:rPr>
              <a:t>2 – Results &amp; Discussion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0000CC"/>
                </a:solidFill>
                <a:latin typeface="Lucida Sans"/>
                <a:ea typeface="Lucida Sans"/>
                <a:cs typeface="Lucida Sans"/>
                <a:sym typeface="Lucida Sans"/>
              </a:rPr>
              <a:t>              </a:t>
            </a:r>
            <a:endParaRPr sz="3600" b="0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109749" y="36617973"/>
            <a:ext cx="14995986" cy="6707377"/>
          </a:xfrm>
          <a:prstGeom prst="roundRect">
            <a:avLst>
              <a:gd name="adj" fmla="val 13588"/>
            </a:avLst>
          </a:prstGeom>
          <a:solidFill>
            <a:srgbClr val="F2F2F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0425" tIns="65200" rIns="130425" bIns="65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Lucida Sans"/>
                <a:cs typeface="Times New Roman" panose="02020603050405020304" pitchFamily="18" charset="0"/>
                <a:sym typeface="Lucida Sans"/>
              </a:rPr>
              <a:t>4 - Conclusion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0000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7008" y="3064087"/>
            <a:ext cx="5435237" cy="3075629"/>
          </a:xfrm>
          <a:prstGeom prst="rect">
            <a:avLst/>
          </a:prstGeom>
        </p:spPr>
      </p:pic>
      <p:pic>
        <p:nvPicPr>
          <p:cNvPr id="17" name="object 6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198" y="2707787"/>
            <a:ext cx="2706841" cy="1894114"/>
          </a:xfrm>
          <a:prstGeom prst="rect">
            <a:avLst/>
          </a:prstGeom>
        </p:spPr>
      </p:pic>
      <p:pic>
        <p:nvPicPr>
          <p:cNvPr id="18" name="object 6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436" y="195942"/>
            <a:ext cx="3735107" cy="21850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63053" y="4921027"/>
            <a:ext cx="2971802" cy="110799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</TotalTime>
  <Words>86</Words>
  <Application>Microsoft Office PowerPoint</Application>
  <PresentationFormat>Personnalisé</PresentationFormat>
  <Paragraphs>102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Lucida Sans</vt:lpstr>
      <vt:lpstr>Times New Roman</vt:lpstr>
      <vt:lpstr>Wingdings 3</vt:lpstr>
      <vt:lpstr>Secteur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rekioua</cp:lastModifiedBy>
  <cp:revision>5</cp:revision>
  <dcterms:created xsi:type="dcterms:W3CDTF">2014-03-10T17:22:20Z</dcterms:created>
  <dcterms:modified xsi:type="dcterms:W3CDTF">2025-11-09T17:25:47Z</dcterms:modified>
</cp:coreProperties>
</file>